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EBBBF1-FC07-2286-ACD5-F092A8B3D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CE518D-B5E0-4B5A-7855-3A7360288B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EF2F58-F993-BDB5-5887-E0A5D8EF0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58045D-0063-CAE1-B24B-FCA19E6E5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C2B3AE-CB91-A58D-40D7-74C1B1AA5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1536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B35BF4-C99B-021A-774D-504A77688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F6C992-8BC8-5B30-8086-3EC4E41BE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CFD981-FBAA-8C0A-817B-65A870D5E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734AF1-0C21-E802-D417-073DCAF5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A26DB4-1B2A-42C7-F7D7-76540EC6E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06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C7F8BA5-D971-D874-5AD2-F6826249FD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4FBB46-0B21-176B-464A-CBA816B49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D84A71-E8DD-4211-F874-C1D4645F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44BBA3-32EC-EB7A-1F3E-4A45E9821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A852F1-9938-70F9-38E9-C56CC1CB9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50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8604ED-D603-5A7B-4DF9-2FC3CE95C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D5A4D1-8886-AB15-B32A-9F69959A9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956A13-1A8B-97D7-8F92-FFBE35F51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084667-8EE1-303D-E8DD-49CEA3F17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9A1E9C-76BF-2092-EC6F-AF1B37510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052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864338-6424-248E-F27D-BD8CFC0A9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FFC84F-D394-01AE-8258-6928B585F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8C9053-23C7-6754-4B9A-0BC41DA43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9C0171-BDA7-A3B0-64FC-DA9CBA354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027C88-9034-C3F8-AD84-77798051D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317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85FFD-BFF1-152C-161E-788760330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3A3946-A648-6082-B9F3-E1472F7E1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3B1753-CC67-D237-71CC-A6205E76E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B2AE9-BF70-9630-9C2D-D6F3DCDA8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E37E86-0C2B-F105-4AA8-1D27C0E87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F4E957-085D-C6DB-AD36-9B8543A0C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7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5EBBFB-042C-8E9B-1E1D-EFA1EA08F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E62903-CBA2-71D9-F321-C366E7709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B22127-E971-1EC5-D7CD-49D433D04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94E0BF7-2A7E-3643-A02D-13046B434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D4CD502-19A4-E359-A916-1788DE380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9201F6-65F3-8B6E-C709-C42C14253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98A7BC-C0BC-DAF8-BE35-91CA4EC95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776A527-4512-461F-C180-6041EC63C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25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C2F68C-DF67-3BE7-DDC8-D2FF69288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27901A7-AC86-8E6C-614A-AF92A80A0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42815D-DA58-9E9D-5731-679710938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6E338C-EFD8-5A9B-FA39-505E3BEAE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099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1C5815-7F0A-D246-2FC7-2FF613FDD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6F56335-BF5D-2551-4C26-C2F3835D7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C3FE66-6529-8967-89E6-342B9AA74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640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F32EA3-B158-6B09-A6C1-F96A04315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90C3D8-C6D1-6499-8BC2-382C61FFF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EF4296-5298-C489-F3E4-5A000699A8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2D907E-B2BF-D466-E0CF-E7FED557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06CE4D-34D4-6B2D-28C7-58A7F5D6E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E8645A-8C03-6639-D370-1D5D59471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58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E10828-16D2-3E35-729E-E06F129D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724C55-FA36-62D6-A7D8-BCDA63C3C6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9CE97B-6A69-5864-EFE6-362D6BA08A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0AD81A-AABB-844F-BA96-3A499B9C1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2EBECD-B5BC-776B-45C1-5060069E4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D34AA0-2C1E-3B07-E471-EAE174F8A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4312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7DCA28-076E-7E57-9C39-83F7F618E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47A085-2F6D-440A-5506-A308D872F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F3807A-FF32-F557-9177-4B59A81659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31701-F042-48B9-BF33-FF8B86D9D2C3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101484-136E-3C94-9913-AC3CC62C70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28F2EF-AA9E-B383-F3DD-847E93242E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A8F4F-BD65-488D-A353-96C82C89E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312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C36053-D157-95AC-C3DF-378073300B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최정완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5CCDD6-83B2-0A7C-0DA5-8BE4333DC6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4970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16FAD0-0D1B-4D91-ABF3-B3FC1D6B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25ADFD-AFCB-5DE7-9C8E-0F8CB9663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8900"/>
            <a:ext cx="10515600" cy="4351338"/>
          </a:xfrm>
        </p:spPr>
        <p:txBody>
          <a:bodyPr/>
          <a:lstStyle/>
          <a:p>
            <a:r>
              <a:rPr lang="ko-KR" altLang="en-US" dirty="0"/>
              <a:t>자율주행 인지</a:t>
            </a:r>
            <a:r>
              <a:rPr lang="en-US" altLang="ko-KR" dirty="0"/>
              <a:t>/</a:t>
            </a:r>
            <a:r>
              <a:rPr lang="ko-KR" altLang="en-US" dirty="0"/>
              <a:t>판단</a:t>
            </a:r>
            <a:r>
              <a:rPr lang="en-US" altLang="ko-KR" dirty="0"/>
              <a:t>/</a:t>
            </a:r>
            <a:r>
              <a:rPr lang="ko-KR" altLang="en-US" dirty="0"/>
              <a:t>제어 모두 구현해 봄</a:t>
            </a:r>
            <a:endParaRPr lang="en-US" altLang="ko-KR" dirty="0"/>
          </a:p>
          <a:p>
            <a:r>
              <a:rPr lang="ko-KR" altLang="en-US" dirty="0"/>
              <a:t>로봇 </a:t>
            </a:r>
            <a:r>
              <a:rPr lang="en-US" altLang="ko-KR" dirty="0"/>
              <a:t>/ VLA </a:t>
            </a:r>
            <a:r>
              <a:rPr lang="ko-KR" altLang="en-US" dirty="0"/>
              <a:t>관심</a:t>
            </a:r>
            <a:r>
              <a:rPr lang="en-US" altLang="ko-KR" dirty="0"/>
              <a:t> </a:t>
            </a:r>
            <a:r>
              <a:rPr lang="ko-KR" altLang="en-US" dirty="0"/>
              <a:t>있음</a:t>
            </a:r>
            <a:endParaRPr lang="en-US" altLang="ko-KR" dirty="0"/>
          </a:p>
          <a:p>
            <a:r>
              <a:rPr lang="ko-KR" altLang="en-US" dirty="0"/>
              <a:t>현재 </a:t>
            </a:r>
            <a:r>
              <a:rPr lang="ko-KR" altLang="en-US" dirty="0" err="1"/>
              <a:t>로보틱스</a:t>
            </a:r>
            <a:r>
              <a:rPr lang="ko-KR" altLang="en-US" dirty="0"/>
              <a:t> 및 </a:t>
            </a:r>
            <a:r>
              <a:rPr lang="en-US" altLang="ko-KR" dirty="0"/>
              <a:t>VLA </a:t>
            </a:r>
            <a:r>
              <a:rPr lang="ko-KR" altLang="en-US" dirty="0"/>
              <a:t>공부 중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 descr="텍스트, 스크린샷, 컴퓨터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8AD8149-2F35-6CD5-8796-289D720710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986" t="10352" r="1014" b="5686"/>
          <a:stretch>
            <a:fillRect/>
          </a:stretch>
        </p:blipFill>
        <p:spPr>
          <a:xfrm>
            <a:off x="838200" y="3148377"/>
            <a:ext cx="5328235" cy="35556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C22F48C-DFA4-6E99-3AD3-84E586DD9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2138363"/>
            <a:ext cx="42672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20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FA1016-6959-16EE-4C13-1B709CCF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ADF31A-4355-8D38-851F-937C8EB64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MuJoCo</a:t>
            </a:r>
            <a:r>
              <a:rPr lang="ko-KR" altLang="en-US" dirty="0"/>
              <a:t>와 강화학습으로 </a:t>
            </a:r>
            <a:r>
              <a:rPr lang="ko-KR" altLang="en-US" dirty="0" err="1"/>
              <a:t>휴머노이드</a:t>
            </a:r>
            <a:r>
              <a:rPr lang="ko-KR" altLang="en-US" dirty="0"/>
              <a:t> 공부하고 싶은 사람</a:t>
            </a:r>
            <a:endParaRPr lang="en-US" altLang="ko-KR" dirty="0"/>
          </a:p>
          <a:p>
            <a:r>
              <a:rPr lang="ko-KR" altLang="en-US" dirty="0"/>
              <a:t>많은 관심 부탁드립니다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pic>
        <p:nvPicPr>
          <p:cNvPr id="1026" name="Picture 2" descr="Model Gallery - MuJoCo Documentation">
            <a:extLst>
              <a:ext uri="{FF2B5EF4-FFF2-40B4-BE49-F238E27FC236}">
                <a16:creationId xmlns:a16="http://schemas.microsoft.com/office/drawing/2014/main" id="{B5BBA673-698F-3582-E815-CAFC25A25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675" y="3031927"/>
            <a:ext cx="5591175" cy="3145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359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32</Words>
  <Application>Microsoft Office PowerPoint</Application>
  <PresentationFormat>와이드스크린</PresentationFormat>
  <Paragraphs>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최정완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peacon1982cc@gmail.com</dc:creator>
  <cp:lastModifiedBy>peacon1982cc@gmail.com</cp:lastModifiedBy>
  <cp:revision>5</cp:revision>
  <dcterms:created xsi:type="dcterms:W3CDTF">2026-01-07T16:42:12Z</dcterms:created>
  <dcterms:modified xsi:type="dcterms:W3CDTF">2026-01-08T07:02:16Z</dcterms:modified>
</cp:coreProperties>
</file>

<file path=docProps/thumbnail.jpeg>
</file>